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693653"/>
            <a:ext cx="14061408" cy="3587090"/>
            <a:chOff x="0" y="0"/>
            <a:chExt cx="18748544" cy="47827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748544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An Interpretation of Lemmatization and Stemming in Natural Language Processing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977606"/>
              <a:ext cx="18748544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ID: 23266024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8021" y="2534506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546268" y="2424110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Motivation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46268" y="3360736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Contribution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546268" y="5233988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 </a:t>
            </a:r>
            <a:r>
              <a:rPr lang="en-US" sz="3999">
                <a:solidFill>
                  <a:srgbClr val="F4F4F4"/>
                </a:solidFill>
                <a:latin typeface="Fira Sans Light"/>
              </a:rPr>
              <a:t>Limitations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546268" y="4297362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Methodology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546268" y="6170613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Conclusion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46268" y="7107239"/>
            <a:ext cx="6109328" cy="6794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863593" indent="-431796" lvl="1">
              <a:lnSpc>
                <a:spcPts val="5599"/>
              </a:lnSpc>
              <a:buFont typeface="Arial"/>
              <a:buChar char="•"/>
            </a:pPr>
            <a:r>
              <a:rPr lang="en-US" sz="3999">
                <a:solidFill>
                  <a:srgbClr val="F4F4F4"/>
                </a:solidFill>
                <a:latin typeface="Fira Sans Light"/>
              </a:rPr>
              <a:t>Synthesis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739337"/>
            <a:ext cx="9475060" cy="2808381"/>
            <a:chOff x="0" y="0"/>
            <a:chExt cx="12633413" cy="374450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633413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000000"/>
                  </a:solidFill>
                  <a:latin typeface="Fira Sans Medium"/>
                </a:rPr>
                <a:t>Motivation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444749"/>
              <a:ext cx="11317937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General Perspective on NLP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Focus on Lemmatization and Stemming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Comparison Between Lemmatization and Stemming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Building Understanding of NLP Technologies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766361" cy="5189751"/>
            <a:chOff x="0" y="0"/>
            <a:chExt cx="19688481" cy="69196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19688481" cy="43529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Evolution and Overview of NLP</a:t>
              </a:r>
            </a:p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Insights into Lemmatization and Stemming</a:t>
              </a:r>
            </a:p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Comparative Analysis</a:t>
              </a:r>
            </a:p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Advantages and Disadvantages of NLP</a:t>
              </a:r>
            </a:p>
            <a:p>
              <a:pPr>
                <a:lnSpc>
                  <a:spcPts val="4320"/>
                </a:lnSpc>
              </a:pPr>
              <a:r>
                <a:rPr lang="en-US" sz="3600">
                  <a:solidFill>
                    <a:srgbClr val="F4F4F4"/>
                  </a:solidFill>
                  <a:latin typeface="Fira Sans Semi-Bold"/>
                </a:rPr>
                <a:t>Emphasis on Linguistic Understanding</a:t>
              </a:r>
            </a:p>
            <a:p>
              <a:pPr>
                <a:lnSpc>
                  <a:spcPts val="4320"/>
                </a:lnSpc>
              </a:pP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19688481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Contribution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8572" y="8362981"/>
            <a:ext cx="17019428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5391076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Explanation of Lemmatization and Stemming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17258" y="4847927"/>
            <a:ext cx="3364925" cy="218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Comparison Between Lemmatization and Stemming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94375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Emphasis on Linguistic Understanding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5817" y="4847927"/>
            <a:ext cx="3364925" cy="218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Highlighting NLP Advantages and Disadvantages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56990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Methodology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31805" y="8198352"/>
            <a:ext cx="380203" cy="32925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17258" y="8198352"/>
            <a:ext cx="380203" cy="329258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605817" y="8217402"/>
            <a:ext cx="380203" cy="329258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94375" y="8198352"/>
            <a:ext cx="380203" cy="329258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3765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Limitations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6306453" y="1908219"/>
            <a:ext cx="10952847" cy="706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The paper lacks an in-depth examination of the practical difficulties and disadvantages associated with implementing lemmatization and stemming algorithms in real-world scenarios.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The assertions regarding the virtues of lemmatization and stemming are not supported by empirical data or experimental evidence.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There is a lack of exploration into the potential limitations of lemmatization and stemming across different languages or domains, as well as a failure to discuss the potential impact of errors in real-world applications.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6070361" cy="4646826"/>
            <a:chOff x="0" y="0"/>
            <a:chExt cx="21427148" cy="6195767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2566742"/>
              <a:ext cx="21427148" cy="3629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The paper asserts that lemmatization, involving the study of word-texts to extract meaningful information, is a superior choice compared to stemming.</a:t>
              </a:r>
            </a:p>
            <a:p>
              <a:pPr marL="777240" indent="-388620" lvl="1">
                <a:lnSpc>
                  <a:spcPts val="4320"/>
                </a:lnSpc>
                <a:buFont typeface="Arial"/>
                <a:buChar char="•"/>
              </a:pPr>
              <a:r>
                <a:rPr lang="en-US" sz="3600">
                  <a:solidFill>
                    <a:srgbClr val="F4F4F4"/>
                  </a:solidFill>
                  <a:latin typeface="Fira Sans Medium"/>
                </a:rPr>
                <a:t>Emphasizes the significance of deep linguistic understanding in forming accurate glossaries for lemmatization outcomes.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0"/>
              <a:ext cx="21427148" cy="2108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2480"/>
                </a:lnSpc>
              </a:pPr>
              <a:r>
                <a:rPr lang="en-US" sz="10400">
                  <a:solidFill>
                    <a:srgbClr val="A4E473"/>
                  </a:solidFill>
                  <a:latin typeface="Fira Sans Medium"/>
                </a:rPr>
                <a:t>Conclusions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-3563094" y="6077994"/>
            <a:ext cx="6383425" cy="5528076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671665" y="7004492"/>
            <a:ext cx="3034530" cy="262791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F4F4F4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4053492" y="8956750"/>
            <a:ext cx="2141618" cy="1854652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110578" y="-783398"/>
            <a:ext cx="13031070" cy="112849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719961" y="257415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306863" y="3883660"/>
            <a:ext cx="6952437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Stemming and Lemmatization Defined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Linguistic Depth in Lemmatization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Overview of NLP and Comparative Analysis</a:t>
            </a:r>
          </a:p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Conclusion Favoring Lemmatization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1417964"/>
            <a:ext cx="6113968" cy="1731164"/>
            <a:chOff x="0" y="0"/>
            <a:chExt cx="8151957" cy="230821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1685495"/>
              <a:ext cx="8151957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151957" cy="12858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8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F4F4F4"/>
                  </a:solidFill>
                  <a:latin typeface="Fira Sans Medium"/>
                </a:rPr>
                <a:t> Synthesis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DAF22zmc8Ic</dc:identifier>
  <dcterms:modified xsi:type="dcterms:W3CDTF">2011-08-01T06:04:30Z</dcterms:modified>
  <cp:revision>1</cp:revision>
  <dc:title>Submission 02</dc:title>
</cp:coreProperties>
</file>

<file path=docProps/thumbnail.jpeg>
</file>